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0D679F"/>
    <a:srgbClr val="107DC0"/>
    <a:srgbClr val="23A0ED"/>
    <a:srgbClr val="5CB9F2"/>
    <a:srgbClr val="F2B705"/>
    <a:srgbClr val="F29727"/>
    <a:srgbClr val="F24405"/>
    <a:srgbClr val="3C6080"/>
    <a:srgbClr val="3656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Eduardo Castelo Branco de Albuquerque Pedace" userId="0444b29f87d9f782" providerId="LiveId" clId="{9C9B87C5-0FFB-4E1D-AC02-8AE135D0A24D}"/>
    <pc:docChg chg="undo custSel addSld modSld">
      <pc:chgData name="Luiz Eduardo Castelo Branco de Albuquerque Pedace" userId="0444b29f87d9f782" providerId="LiveId" clId="{9C9B87C5-0FFB-4E1D-AC02-8AE135D0A24D}" dt="2024-12-02T00:46:34.406" v="108"/>
      <pc:docMkLst>
        <pc:docMk/>
      </pc:docMkLst>
      <pc:sldChg chg="modSp mod setBg">
        <pc:chgData name="Luiz Eduardo Castelo Branco de Albuquerque Pedace" userId="0444b29f87d9f782" providerId="LiveId" clId="{9C9B87C5-0FFB-4E1D-AC02-8AE135D0A24D}" dt="2024-12-01T21:18:37.457" v="104"/>
        <pc:sldMkLst>
          <pc:docMk/>
          <pc:sldMk cId="1915778881" sldId="256"/>
        </pc:sldMkLst>
        <pc:spChg chg="mod">
          <ac:chgData name="Luiz Eduardo Castelo Branco de Albuquerque Pedace" userId="0444b29f87d9f782" providerId="LiveId" clId="{9C9B87C5-0FFB-4E1D-AC02-8AE135D0A24D}" dt="2024-12-01T21:17:40.435" v="98" actId="207"/>
          <ac:spMkLst>
            <pc:docMk/>
            <pc:sldMk cId="1915778881" sldId="256"/>
            <ac:spMk id="6" creationId="{D8A80EE2-79EE-4998-A581-FC2C77B1331B}"/>
          </ac:spMkLst>
        </pc:spChg>
        <pc:spChg chg="mod">
          <ac:chgData name="Luiz Eduardo Castelo Branco de Albuquerque Pedace" userId="0444b29f87d9f782" providerId="LiveId" clId="{9C9B87C5-0FFB-4E1D-AC02-8AE135D0A24D}" dt="2024-12-01T21:17:52.226" v="102" actId="207"/>
          <ac:spMkLst>
            <pc:docMk/>
            <pc:sldMk cId="1915778881" sldId="256"/>
            <ac:spMk id="8" creationId="{F704EB10-FDFE-4F5D-83DB-D737E0DCC116}"/>
          </ac:spMkLst>
        </pc:spChg>
        <pc:spChg chg="mod">
          <ac:chgData name="Luiz Eduardo Castelo Branco de Albuquerque Pedace" userId="0444b29f87d9f782" providerId="LiveId" clId="{9C9B87C5-0FFB-4E1D-AC02-8AE135D0A24D}" dt="2024-12-01T21:17:17.747" v="94" actId="207"/>
          <ac:spMkLst>
            <pc:docMk/>
            <pc:sldMk cId="1915778881" sldId="256"/>
            <ac:spMk id="9" creationId="{21C7EBE5-0B5A-45DF-B8D8-54D7AB781E78}"/>
          </ac:spMkLst>
        </pc:spChg>
        <pc:spChg chg="mod">
          <ac:chgData name="Luiz Eduardo Castelo Branco de Albuquerque Pedace" userId="0444b29f87d9f782" providerId="LiveId" clId="{9C9B87C5-0FFB-4E1D-AC02-8AE135D0A24D}" dt="2024-12-01T21:17:46.976" v="100" actId="207"/>
          <ac:spMkLst>
            <pc:docMk/>
            <pc:sldMk cId="1915778881" sldId="256"/>
            <ac:spMk id="10" creationId="{6442BF5E-909B-42E1-8DDD-06A322C10A59}"/>
          </ac:spMkLst>
        </pc:spChg>
      </pc:sldChg>
      <pc:sldChg chg="addSp delSp modSp new mod modAnim">
        <pc:chgData name="Luiz Eduardo Castelo Branco de Albuquerque Pedace" userId="0444b29f87d9f782" providerId="LiveId" clId="{9C9B87C5-0FFB-4E1D-AC02-8AE135D0A24D}" dt="2024-12-02T00:46:34.406" v="108"/>
        <pc:sldMkLst>
          <pc:docMk/>
          <pc:sldMk cId="423683358" sldId="257"/>
        </pc:sldMkLst>
        <pc:spChg chg="del">
          <ac:chgData name="Luiz Eduardo Castelo Branco de Albuquerque Pedace" userId="0444b29f87d9f782" providerId="LiveId" clId="{9C9B87C5-0FFB-4E1D-AC02-8AE135D0A24D}" dt="2024-12-02T00:41:42.371" v="107" actId="478"/>
          <ac:spMkLst>
            <pc:docMk/>
            <pc:sldMk cId="423683358" sldId="257"/>
            <ac:spMk id="2" creationId="{B2B59C6B-20C3-4814-B5C1-F1BE7C189B69}"/>
          </ac:spMkLst>
        </pc:spChg>
        <pc:spChg chg="del">
          <ac:chgData name="Luiz Eduardo Castelo Branco de Albuquerque Pedace" userId="0444b29f87d9f782" providerId="LiveId" clId="{9C9B87C5-0FFB-4E1D-AC02-8AE135D0A24D}" dt="2024-12-02T00:41:41.005" v="106" actId="478"/>
          <ac:spMkLst>
            <pc:docMk/>
            <pc:sldMk cId="423683358" sldId="257"/>
            <ac:spMk id="3" creationId="{76A224A7-51F2-4404-9A71-7C8F97839E20}"/>
          </ac:spMkLst>
        </pc:spChg>
        <pc:picChg chg="add mod">
          <ac:chgData name="Luiz Eduardo Castelo Branco de Albuquerque Pedace" userId="0444b29f87d9f782" providerId="LiveId" clId="{9C9B87C5-0FFB-4E1D-AC02-8AE135D0A24D}" dt="2024-12-02T00:46:34.406" v="108"/>
          <ac:picMkLst>
            <pc:docMk/>
            <pc:sldMk cId="423683358" sldId="257"/>
            <ac:picMk id="4" creationId="{DD037B12-828C-4445-ADC9-8970BDFFF1CF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4D2F4-E32D-478A-AA9D-CEE20E0B0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8E12F-85E4-438D-B5B9-4845B36057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55688-74FE-450F-A8B8-BFE794703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AE86C-AE98-4C36-A8DD-AC408E448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7B8ED-943C-49A9-98D6-242D8B9A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6963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E18A9-0842-4289-B0D1-878B5A927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5B9717-5369-4782-8925-4B363189AA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606EA-E3EB-41B7-83AC-A1C415D12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BC89B-62CE-467E-9216-A02014D85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227C1-CB2B-463C-95D2-3B2EBE7D9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8574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94F9D1-CDA6-4501-86C1-ACB9F1FAC3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A639C6-6B6C-46FA-8DBC-37C711205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96E0A-BBB1-4139-B4F0-6B16CE91E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21913-D529-47CB-8BB3-FCC63FE2B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2EDB11-72F0-4619-8AB0-8AEB7C9A2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5195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C3203-D512-4E20-BCDC-C3F933FED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D9F54-07D9-4CC5-B0EB-5222C076E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4A7D6-0183-4B44-85FC-9A3A2ECE3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A14E3-F774-40BA-8F34-2B2612D67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95EA5-7323-47C3-A2D6-378D09EE0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868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F7175-A522-488A-B527-0A4BECBC1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86D33-5588-4909-9CC2-050A57046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2DC9C-00BD-44E4-A666-60AA1C1CB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1E5DB-035E-466E-BD3C-52EEF7C8C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C46B4-2314-41B9-8713-E7E22ADDE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6789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9BA92-DBB4-4862-8E0B-994DCD3FC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7E2F9-41C9-430A-92EE-E3B02592D7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AFA641-7613-485E-B8A2-61065C47C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BCE0C5-DCA4-4F7D-9946-6E684569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8A51F1-8D8A-4F84-9C5B-2B95FC01A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0BBDE6-987A-4777-AAAD-384ED487F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7467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1727A-02B4-47CE-8305-8C38E2754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AAF4A-8DD2-408B-9C12-681A66571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48F29-1662-42C8-8F27-318D8CD9E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A3FF7D-F918-449D-85A2-3798F88A9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CDC04-2970-4EF9-905C-4DD5B272C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CE170A-A2DF-48AD-AF7A-5E45C40F6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6DB874-7ECA-422C-A5CE-3EDC4DEE4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48F18E-94FC-4556-899F-B84169D6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7207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E4D81-38E1-4F07-963D-31395A474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99443-8D4B-436F-B6C9-86C4C67E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D199AF-63DB-4015-A5A5-5E431A047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BFA8F9-289E-4BA7-9A5F-FBBF41BED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4479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255851-BA06-4F0E-8DF5-B787F8379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7481D-13C8-4DCC-8A2E-2DD900095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1C8F3B-73A2-4B9B-8351-EEAE9ED3E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8341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7BBE5-408D-498C-ABBA-3E34BC6C7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D45DC-0421-4F05-8E86-FA937A547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40A62-40C9-418B-A69C-E5ECCF979F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C94DC-6E8B-424D-9E29-D8F27F66A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AA6DB7-E39F-474C-88A1-06F125CB0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754F76-44E8-4D2B-A71D-36EF26EB8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1896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BF382-7DE4-47EA-B430-020D67179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83B021-2A56-4D91-BC6D-72E45928F7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D49E7-1B76-4A4F-B76A-CADE40230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85F40-4026-4169-B2DA-5AAD4CC79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4844D-7E4F-490E-93B2-7D5E8D106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4518F-C21F-4332-B6C5-D3AAFEDD4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9640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929D83-53ED-4C76-AD85-E84F78F12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D1A22-8B81-4548-9CD1-7BDA705F4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471D5-5CF8-41D6-8D50-3726FF7924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6877F-9513-4CAF-8400-928A55C06932}" type="datetimeFigureOut">
              <a:rPr lang="pt-BR" smtClean="0"/>
              <a:t>01/12/2024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D191E-8D8E-43D3-A9EC-F385681A00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2130F-C57B-424D-AEAB-65E492B034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FCB79-7235-4FF7-9979-11276DE5ED3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6716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8A80EE2-79EE-4998-A581-FC2C77B1331B}"/>
              </a:ext>
            </a:extLst>
          </p:cNvPr>
          <p:cNvSpPr/>
          <p:nvPr/>
        </p:nvSpPr>
        <p:spPr>
          <a:xfrm>
            <a:off x="4154658" y="1793630"/>
            <a:ext cx="7859151" cy="4860388"/>
          </a:xfrm>
          <a:prstGeom prst="roundRect">
            <a:avLst/>
          </a:prstGeom>
          <a:gradFill flip="none" rotWithShape="1">
            <a:gsLst>
              <a:gs pos="100000">
                <a:srgbClr val="F2B705"/>
              </a:gs>
              <a:gs pos="87000">
                <a:srgbClr val="5CB9F2"/>
              </a:gs>
              <a:gs pos="38000">
                <a:srgbClr val="5CB9F2"/>
              </a:gs>
              <a:gs pos="0">
                <a:srgbClr val="F2B705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704EB10-FDFE-4F5D-83DB-D737E0DCC116}"/>
              </a:ext>
            </a:extLst>
          </p:cNvPr>
          <p:cNvSpPr/>
          <p:nvPr/>
        </p:nvSpPr>
        <p:spPr>
          <a:xfrm>
            <a:off x="422030" y="2250830"/>
            <a:ext cx="3488788" cy="4403188"/>
          </a:xfrm>
          <a:prstGeom prst="roundRect">
            <a:avLst/>
          </a:prstGeom>
          <a:gradFill>
            <a:gsLst>
              <a:gs pos="55000">
                <a:srgbClr val="5CB9F2"/>
              </a:gs>
              <a:gs pos="0">
                <a:srgbClr val="F2B705"/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1C7EBE5-0B5A-45DF-B8D8-54D7AB781E78}"/>
              </a:ext>
            </a:extLst>
          </p:cNvPr>
          <p:cNvSpPr/>
          <p:nvPr/>
        </p:nvSpPr>
        <p:spPr>
          <a:xfrm>
            <a:off x="422030" y="203981"/>
            <a:ext cx="3666979" cy="1892105"/>
          </a:xfrm>
          <a:prstGeom prst="roundRect">
            <a:avLst/>
          </a:prstGeom>
          <a:gradFill flip="none" rotWithShape="1">
            <a:gsLst>
              <a:gs pos="30000">
                <a:srgbClr val="5CB9F2"/>
              </a:gs>
              <a:gs pos="0">
                <a:srgbClr val="F2B705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442BF5E-909B-42E1-8DDD-06A322C10A59}"/>
              </a:ext>
            </a:extLst>
          </p:cNvPr>
          <p:cNvSpPr/>
          <p:nvPr/>
        </p:nvSpPr>
        <p:spPr>
          <a:xfrm>
            <a:off x="4357468" y="203981"/>
            <a:ext cx="7417190" cy="1385668"/>
          </a:xfrm>
          <a:prstGeom prst="roundRect">
            <a:avLst/>
          </a:prstGeom>
          <a:gradFill flip="none" rotWithShape="1">
            <a:gsLst>
              <a:gs pos="55000">
                <a:srgbClr val="5CB9F2"/>
              </a:gs>
              <a:gs pos="0">
                <a:srgbClr val="F2B705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5778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D037B12-828C-4445-ADC9-8970BDFFF1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5425" y="847725"/>
            <a:ext cx="9201150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8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0</Words>
  <Application>Microsoft Office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Luiz Eduardo Castelo Branco de Albuquerque Pedace</dc:creator>
  <cp:lastModifiedBy>Luiz Eduardo Castelo Branco de Albuquerque Pedace</cp:lastModifiedBy>
  <cp:revision>5</cp:revision>
  <dcterms:created xsi:type="dcterms:W3CDTF">2024-11-14T21:51:31Z</dcterms:created>
  <dcterms:modified xsi:type="dcterms:W3CDTF">2024-12-02T00:48:21Z</dcterms:modified>
</cp:coreProperties>
</file>

<file path=docProps/thumbnail.jpeg>
</file>